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72" r:id="rId5"/>
    <p:sldId id="261" r:id="rId6"/>
    <p:sldId id="274" r:id="rId7"/>
    <p:sldId id="262" r:id="rId8"/>
    <p:sldId id="275" r:id="rId9"/>
    <p:sldId id="263" r:id="rId10"/>
    <p:sldId id="276" r:id="rId11"/>
    <p:sldId id="264" r:id="rId12"/>
    <p:sldId id="283" r:id="rId13"/>
    <p:sldId id="265" r:id="rId14"/>
    <p:sldId id="277" r:id="rId15"/>
    <p:sldId id="266" r:id="rId16"/>
    <p:sldId id="278" r:id="rId17"/>
    <p:sldId id="267" r:id="rId18"/>
    <p:sldId id="279" r:id="rId19"/>
    <p:sldId id="268" r:id="rId20"/>
    <p:sldId id="280" r:id="rId21"/>
    <p:sldId id="269" r:id="rId22"/>
    <p:sldId id="281" r:id="rId23"/>
    <p:sldId id="270" r:id="rId24"/>
    <p:sldId id="282" r:id="rId25"/>
    <p:sldId id="271" r:id="rId26"/>
  </p:sldIdLst>
  <p:sldSz cx="18288000" cy="10287000"/>
  <p:notesSz cx="6858000" cy="9144000"/>
  <p:embeddedFontLst>
    <p:embeddedFont>
      <p:font typeface="Pretendard ExtraBold" panose="020B0600000101010101" charset="-127"/>
      <p:bold r:id="rId27"/>
    </p:embeddedFont>
    <p:embeddedFont>
      <p:font typeface="Pretendard SemiBold" panose="020B0600000101010101" charset="-1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3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98700" y="1714500"/>
            <a:ext cx="76327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954000" y="1714500"/>
            <a:ext cx="76327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14500"/>
            <a:ext cx="7632700" cy="7632700"/>
          </a:xfrm>
          <a:prstGeom prst="rect">
            <a:avLst/>
          </a:prstGeom>
          <a:effectLst>
            <a:outerShdw blurRad="4057543" dir="2700000">
              <a:srgbClr val="00A2C2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12000" y="6540500"/>
            <a:ext cx="40640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7820"/>
              </a:lnSpc>
            </a:pP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2021863026</a:t>
            </a:r>
          </a:p>
          <a:p>
            <a:pPr lvl="0" algn="ctr">
              <a:lnSpc>
                <a:spcPct val="127820"/>
              </a:lnSpc>
            </a:pP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류연우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38900" y="4216400"/>
            <a:ext cx="54102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8729"/>
              </a:lnSpc>
            </a:pPr>
            <a:r>
              <a:rPr lang="ko-KR" sz="5500" b="0" i="0" u="none" strike="noStrike" spc="-100" dirty="0">
                <a:solidFill>
                  <a:srgbClr val="595959"/>
                </a:solidFill>
                <a:ea typeface="Pretendard SemiBold"/>
              </a:rPr>
              <a:t>시스템프로그래밍</a:t>
            </a:r>
          </a:p>
          <a:p>
            <a:pPr lvl="0" algn="ctr">
              <a:lnSpc>
                <a:spcPct val="108729"/>
              </a:lnSpc>
            </a:pPr>
            <a:r>
              <a:rPr lang="en-US" sz="5500" b="0" i="0" u="none" strike="noStrike" spc="-100" dirty="0">
                <a:solidFill>
                  <a:srgbClr val="595959"/>
                </a:solidFill>
                <a:latin typeface="Pretendard SemiBold"/>
              </a:rPr>
              <a:t>1</a:t>
            </a:r>
            <a:r>
              <a:rPr lang="ko-KR" sz="5500" b="0" i="0" u="none" strike="noStrike" spc="-100" dirty="0">
                <a:solidFill>
                  <a:srgbClr val="595959"/>
                </a:solidFill>
                <a:ea typeface="Pretendard SemiBold"/>
              </a:rPr>
              <a:t>학기</a:t>
            </a:r>
            <a:r>
              <a:rPr lang="en-US" sz="55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en-US" sz="5500" b="0" i="0" u="none" strike="noStrike" spc="-100" dirty="0" err="1">
                <a:solidFill>
                  <a:srgbClr val="595959"/>
                </a:solidFill>
                <a:latin typeface="Pretendard SemiBold"/>
              </a:rPr>
              <a:t>Github</a:t>
            </a:r>
            <a:endParaRPr lang="en-US" sz="5500" b="0" i="0" u="none" strike="noStrike" spc="-100" dirty="0">
              <a:solidFill>
                <a:srgbClr val="595959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6830B-1B3E-6947-D6DE-BAF4370C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EB83EED-9042-9256-9660-8C285F5A4008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23DDB5F-7604-5CBB-573A-218037FF85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8E4F35-F805-3D4F-4853-C91242FF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3BA60-A1D3-CA31-2F72-5535BEB9DEFA}"/>
              </a:ext>
            </a:extLst>
          </p:cNvPr>
          <p:cNvSpPr txBox="1"/>
          <p:nvPr/>
        </p:nvSpPr>
        <p:spPr>
          <a:xfrm>
            <a:off x="8771141" y="190212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CFBE51-7897-AC38-DCF9-6A1E480F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00" y="3022600"/>
            <a:ext cx="16200000" cy="5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7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E1C5D-256B-3B95-D9C7-E16783B3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1ED51BD-6CC7-B240-AB1D-65241054F0B4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6A30BA-C82D-99A1-4ECB-8686787EC2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DABF59-207D-E9FD-62A3-F24DEC6B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F9D16-CD65-D153-8FFA-C8FE850D658A}"/>
              </a:ext>
            </a:extLst>
          </p:cNvPr>
          <p:cNvSpPr txBox="1"/>
          <p:nvPr/>
        </p:nvSpPr>
        <p:spPr>
          <a:xfrm>
            <a:off x="8771141" y="190212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0404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6E1B2F-86F0-0ED0-E7B5-B378C872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860" y="1485900"/>
            <a:ext cx="9712798" cy="83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9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4EC09-61B6-C7EB-C382-FFAF969A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4AA0429-0D47-AC1B-64C4-B10FC38A28E2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14EEE57-3A38-7894-B4C5-71FDCBAA4C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69A353-F9E5-4793-88A1-0DF7B495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CE0CC-04E1-80B4-26E0-DB9051CACE55}"/>
              </a:ext>
            </a:extLst>
          </p:cNvPr>
          <p:cNvSpPr txBox="1"/>
          <p:nvPr/>
        </p:nvSpPr>
        <p:spPr>
          <a:xfrm>
            <a:off x="8771141" y="190212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0404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DF5ADD-108B-A0DD-47BA-9C9567A35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2639434"/>
            <a:ext cx="15925800" cy="63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9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F7619-1237-FCEC-05BF-20A93DE95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312BA40-23E7-1B87-E376-DAA16F2F54F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B100D1-5C94-2848-4173-AF97C52C84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BE0772-8700-0AAB-CF82-3C57F6A3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6B7521-5933-92DA-398C-99B8EF89D965}"/>
              </a:ext>
            </a:extLst>
          </p:cNvPr>
          <p:cNvSpPr txBox="1"/>
          <p:nvPr/>
        </p:nvSpPr>
        <p:spPr>
          <a:xfrm>
            <a:off x="8771141" y="190212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0411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EB21FD-E4BF-2340-F518-5D498B9A3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110" y="1277257"/>
            <a:ext cx="8809615" cy="86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4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50044-4AB6-7CFC-BD17-872ACC29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38406C1-D75F-F23E-E6F5-2DFE684B22C7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F68DC3-AA18-B673-A02D-AFD502EA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C4965D-8E72-233F-7488-8BCD94CD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8C692-4536-8933-1DE8-C04392282449}"/>
              </a:ext>
            </a:extLst>
          </p:cNvPr>
          <p:cNvSpPr txBox="1"/>
          <p:nvPr/>
        </p:nvSpPr>
        <p:spPr>
          <a:xfrm>
            <a:off x="8771141" y="190212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0411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24383F-2DD3-A3A0-8B3A-1A0FA4B2B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0" y="2616200"/>
            <a:ext cx="16200000" cy="69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743C0-05B5-5A0C-4769-7C83F61B9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F2CF3FD-6D85-C750-37BE-2C6AC483B2E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92B9436-3D22-EDED-E75F-E233C8CE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A59417-2452-8285-19F7-CC4F6D64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66BFA-FB18-5EDF-02D9-30B92B0804DE}"/>
              </a:ext>
            </a:extLst>
          </p:cNvPr>
          <p:cNvSpPr txBox="1"/>
          <p:nvPr/>
        </p:nvSpPr>
        <p:spPr>
          <a:xfrm>
            <a:off x="8771141" y="19021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2C28F7-7129-73D1-5E46-B4411A6E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155700"/>
            <a:ext cx="8811876" cy="87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CFE6D-2B9D-45EE-477A-2CBE898E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662CD10-2E29-C9FB-F797-F771AB1859A8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77271A2-AF10-BD1E-ED26-6B2104DC2E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F1426C-4655-5927-0E2A-41467871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12F02C-03A2-B5F4-68CB-3C7F6E9A9F5C}"/>
              </a:ext>
            </a:extLst>
          </p:cNvPr>
          <p:cNvSpPr txBox="1"/>
          <p:nvPr/>
        </p:nvSpPr>
        <p:spPr>
          <a:xfrm>
            <a:off x="8771141" y="19021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8C2F94-2C98-2F06-BCE6-BDE6BAAF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0" y="2995930"/>
            <a:ext cx="16200000" cy="54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8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D5781-FC0D-2BD9-FCDC-E1331AB0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D2F05E2-C10A-FC0F-0708-717BE656C2C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DC993A7-B47F-C535-805E-16A1E182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5D1CAC-5051-2BEE-89D3-22A7085A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31459-5CD5-5203-3ABA-72B76F1DAB75}"/>
              </a:ext>
            </a:extLst>
          </p:cNvPr>
          <p:cNvSpPr txBox="1"/>
          <p:nvPr/>
        </p:nvSpPr>
        <p:spPr>
          <a:xfrm>
            <a:off x="8771141" y="190212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0502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BD5832-A14D-7D52-B3FD-2894DB5D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91" y="1155700"/>
            <a:ext cx="8481818" cy="86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647F4-AF84-FF96-6544-B8F0B7BB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39DBFD1-5AF7-B100-4F77-F40D4D7803A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3687CE7-F416-D41F-468A-9F212770ED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858638-5F70-5542-86F9-660A868D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AD57A-D6F1-0528-AF28-29E8C5830D94}"/>
              </a:ext>
            </a:extLst>
          </p:cNvPr>
          <p:cNvSpPr txBox="1"/>
          <p:nvPr/>
        </p:nvSpPr>
        <p:spPr>
          <a:xfrm>
            <a:off x="8771141" y="190212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0502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5D3A5A-B89C-796E-F1D0-AF5EA24E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00" y="2705100"/>
            <a:ext cx="16200000" cy="610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0189A-B8D5-666A-1D6D-0A392AFF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C41A60D-249F-D1F3-B250-CA4D2CB68EE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0FD16BD-CF65-DC93-BD23-E3A23C5A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169379A-0746-5145-1307-542E02E7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7BEFF-8845-78BD-6AAD-4BBDC86311C8}"/>
              </a:ext>
            </a:extLst>
          </p:cNvPr>
          <p:cNvSpPr txBox="1"/>
          <p:nvPr/>
        </p:nvSpPr>
        <p:spPr>
          <a:xfrm>
            <a:off x="8771141" y="19021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0509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BC3885-4E29-865E-D424-1D4B8AC4E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820" y="1155700"/>
            <a:ext cx="9080848" cy="85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558A5-84F1-03A0-B295-B8C8EADB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33" y="1252983"/>
            <a:ext cx="11879333" cy="81831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834109-0565-8D18-3987-57C9D7835502}"/>
              </a:ext>
            </a:extLst>
          </p:cNvPr>
          <p:cNvSpPr txBox="1"/>
          <p:nvPr/>
        </p:nvSpPr>
        <p:spPr>
          <a:xfrm>
            <a:off x="6286500" y="185440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https://github.com/MONBRUNO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588F7-FC16-5F88-FF77-C02779D6B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156ACD3-24C7-FA10-83AE-4A5BE3E85CF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2FC4292-BAA0-6467-6CAD-3E81F532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616907-7236-C9D3-5287-AB130051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F227E-FCDB-DCEE-F362-B20E0C98E6E0}"/>
              </a:ext>
            </a:extLst>
          </p:cNvPr>
          <p:cNvSpPr txBox="1"/>
          <p:nvPr/>
        </p:nvSpPr>
        <p:spPr>
          <a:xfrm>
            <a:off x="8771141" y="19021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0509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02C42-BC28-C020-C48A-BD01FD6D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20" y="2650490"/>
            <a:ext cx="16200000" cy="6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39F87-051A-0294-7CEC-80770043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76DA1CD-60A3-563E-BD80-451580773D0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9B394A5-918D-9927-CFBE-66BB22DBB7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64FF3DD-5B33-CAB7-69AD-FBCB4E80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F8FE2-035E-E4ED-A573-139F89DE7918}"/>
              </a:ext>
            </a:extLst>
          </p:cNvPr>
          <p:cNvSpPr txBox="1"/>
          <p:nvPr/>
        </p:nvSpPr>
        <p:spPr>
          <a:xfrm>
            <a:off x="8771141" y="19021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0516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E38DC9-F613-B54D-FDC5-6DD8F5F25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634" y="1027173"/>
            <a:ext cx="7965482" cy="89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1DA20-B3C7-6195-AFAB-14132DAA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521A5B2-BD9D-CF34-CCF6-3FEE12A73A18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14FFF57-9166-81D8-743A-D1BC0476C0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3A50A7-C9B1-6203-6770-90819082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AC255-1334-CF33-E968-86E89CCF85FB}"/>
              </a:ext>
            </a:extLst>
          </p:cNvPr>
          <p:cNvSpPr txBox="1"/>
          <p:nvPr/>
        </p:nvSpPr>
        <p:spPr>
          <a:xfrm>
            <a:off x="8771141" y="19021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0516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ECED7F-7C04-9031-1274-0678CEA5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50" y="1485900"/>
            <a:ext cx="14361100" cy="80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4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B11DB-FD61-E5EF-AFBB-B5784320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BCE8F4-6CC6-2C0B-654F-28695F11A6E7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06E0D8-6934-3005-05DE-F5CCD9ECD2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AC71AD-FD3D-5006-B511-C9E1C73F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33171-A066-3347-6A82-BF532EAE4651}"/>
              </a:ext>
            </a:extLst>
          </p:cNvPr>
          <p:cNvSpPr txBox="1"/>
          <p:nvPr/>
        </p:nvSpPr>
        <p:spPr>
          <a:xfrm>
            <a:off x="8771141" y="190212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0523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5B2CC6-69E5-829E-3057-7C5EDF5E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00" y="1371600"/>
            <a:ext cx="8736800" cy="8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8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3B77A-939B-8099-27D1-7B81203C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AAF1621-E34F-27D6-9C55-4867BCBEC7B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B177E09-1ACD-4C9B-2ECD-8A307FDD0F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C9BDB2-821C-F31F-E371-14C6824C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F01C8-3134-109D-6A05-0BCC253F9AF9}"/>
              </a:ext>
            </a:extLst>
          </p:cNvPr>
          <p:cNvSpPr txBox="1"/>
          <p:nvPr/>
        </p:nvSpPr>
        <p:spPr>
          <a:xfrm>
            <a:off x="8771141" y="190212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0523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7F98C-7BA8-FC0A-6463-77F0D6EB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0" y="3022600"/>
            <a:ext cx="16200000" cy="39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7359D-09FB-2AB1-864F-293DD3B8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93B2A6D-D88D-7532-07A6-64599012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B468E7-719C-DDE1-BF0F-E520EF28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26067FE-0F86-8A07-32CD-CFC5BEFDF148}"/>
              </a:ext>
            </a:extLst>
          </p:cNvPr>
          <p:cNvSpPr txBox="1"/>
          <p:nvPr/>
        </p:nvSpPr>
        <p:spPr>
          <a:xfrm>
            <a:off x="4687015" y="1790700"/>
            <a:ext cx="8913970" cy="510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</a:t>
            </a:r>
            <a:r>
              <a:rPr lang="ko-KR" altLang="en-US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늦게 업로드 </a:t>
            </a:r>
            <a:r>
              <a:rPr lang="en-US" altLang="ko-KR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:7</a:t>
            </a:r>
            <a:endParaRPr lang="en-US" altLang="ko-KR" sz="66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시간 내 업로드 </a:t>
            </a:r>
            <a:r>
              <a:rPr lang="en-US" altLang="ko-KR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4</a:t>
            </a:r>
          </a:p>
          <a:p>
            <a:pPr lvl="0" algn="ctr">
              <a:lnSpc>
                <a:spcPct val="99600"/>
              </a:lnSpc>
            </a:pPr>
            <a:r>
              <a:rPr 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15 – (0.5X7) = 11.5</a:t>
            </a:r>
            <a:r>
              <a:rPr lang="ko-KR" alt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점</a:t>
            </a:r>
            <a:endParaRPr lang="en-US" sz="66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99600"/>
              </a:lnSpc>
            </a:pPr>
            <a:endParaRPr lang="en-US" sz="66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명령어 </a:t>
            </a:r>
            <a:r>
              <a:rPr lang="en-US" altLang="ko-KR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50</a:t>
            </a:r>
            <a:r>
              <a:rPr lang="ko-KR" alt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</a:t>
            </a:r>
            <a:r>
              <a:rPr lang="en-US" altLang="ko-KR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15</a:t>
            </a:r>
            <a:r>
              <a:rPr lang="ko-KR" alt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점</a:t>
            </a:r>
            <a:endParaRPr lang="en-US" sz="66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E1419E4-7E5F-6E82-FDD8-7F91D1563FDF}"/>
              </a:ext>
            </a:extLst>
          </p:cNvPr>
          <p:cNvSpPr txBox="1"/>
          <p:nvPr/>
        </p:nvSpPr>
        <p:spPr>
          <a:xfrm>
            <a:off x="8121650" y="54483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63DAF-176D-8C2C-F685-D9A54ED51E20}"/>
              </a:ext>
            </a:extLst>
          </p:cNvPr>
          <p:cNvSpPr txBox="1"/>
          <p:nvPr/>
        </p:nvSpPr>
        <p:spPr>
          <a:xfrm>
            <a:off x="6286500" y="185440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https://github.com/MONBRUNO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7ABE5A37-8D48-8387-49BB-12DA793E4510}"/>
              </a:ext>
            </a:extLst>
          </p:cNvPr>
          <p:cNvSpPr txBox="1"/>
          <p:nvPr/>
        </p:nvSpPr>
        <p:spPr>
          <a:xfrm>
            <a:off x="7639050" y="7810500"/>
            <a:ext cx="30099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26.5</a:t>
            </a:r>
            <a:r>
              <a:rPr lang="ko-KR" alt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점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46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1F25E5-CDF8-C804-E643-9F67EE4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AA17F9A-4909-A8B2-261F-259B44DBD301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5A865D4-B87C-B54F-6E17-EB84968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600CF8-4F6E-A2EB-3774-D8A1D271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B8CBF-BE04-CA9F-E384-C42269E58141}"/>
              </a:ext>
            </a:extLst>
          </p:cNvPr>
          <p:cNvSpPr txBox="1"/>
          <p:nvPr/>
        </p:nvSpPr>
        <p:spPr>
          <a:xfrm>
            <a:off x="8544316" y="220204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0307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75868-3427-C533-EF39-A27DA957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783" y="2171700"/>
            <a:ext cx="14401800" cy="63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6EB25E-C35F-A3D9-0B45-E3D38153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6647E0E-AD6F-D0DD-7DA2-9187AF67A6FB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A550A98-2852-3157-A79B-39B6855DB8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C1883D-0EF8-5825-59DF-6379E2C6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843E1B-58C5-1687-785E-7F3660E7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08041"/>
            <a:ext cx="16200000" cy="497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CE5C9-0093-C943-4795-6D13795303F4}"/>
              </a:ext>
            </a:extLst>
          </p:cNvPr>
          <p:cNvSpPr txBox="1"/>
          <p:nvPr/>
        </p:nvSpPr>
        <p:spPr>
          <a:xfrm>
            <a:off x="8544316" y="220204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0307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86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E7635-F1BE-5E15-91E3-AA7FB0C8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69490BE-F058-B003-0BBC-E89F2DE12FD6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E326B28-9115-9F53-6E05-A28FE2612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43A7635-BE60-927C-3CEF-BEE57A06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DE2AD-31FA-6F02-3CB0-AABF2B9DE3F2}"/>
              </a:ext>
            </a:extLst>
          </p:cNvPr>
          <p:cNvSpPr txBox="1"/>
          <p:nvPr/>
        </p:nvSpPr>
        <p:spPr>
          <a:xfrm>
            <a:off x="8565155" y="236628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0314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48EEBE-7684-31F4-E385-5189598B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090" y="1172029"/>
            <a:ext cx="9845819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4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2C85D-76A3-861C-D5A4-9ECB078AA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0381E4-553A-84A8-1493-197F275B6D99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467A05B-C931-1EBA-FFEB-D90B68FC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3E490B-E022-8AE6-59C1-0DB8ABAD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C4A88-5951-3BAF-7A20-7333968F1731}"/>
              </a:ext>
            </a:extLst>
          </p:cNvPr>
          <p:cNvSpPr txBox="1"/>
          <p:nvPr/>
        </p:nvSpPr>
        <p:spPr>
          <a:xfrm>
            <a:off x="8565155" y="236628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0314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4E6629-1783-0333-424C-7C10D9FE9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37" y="2745550"/>
            <a:ext cx="16200000" cy="50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50180-844D-B242-E2C2-1AC7E2CB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7F62224-0352-1B07-2FB1-DF62E362CAA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01268A-6762-028C-8E7C-B35DD9D1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3CF356-F99D-00B0-55FA-6FACA2FD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53DA6-6DEA-9B7D-71BC-33489C752554}"/>
              </a:ext>
            </a:extLst>
          </p:cNvPr>
          <p:cNvSpPr txBox="1"/>
          <p:nvPr/>
        </p:nvSpPr>
        <p:spPr>
          <a:xfrm>
            <a:off x="8771141" y="190212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A38A26-1F9A-63E6-2DA7-D3C152D70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03" y="1345503"/>
            <a:ext cx="9993593" cy="84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38925-F2B2-1B06-10C2-CF0C2B95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BCD1E9A-5935-636F-A23C-592669F24E95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7CCC448-B34F-19CC-7DD3-043E973414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B602351-816B-564F-E661-A2230C61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7A3FA2-2EE5-9D89-2208-2B220CD740AA}"/>
              </a:ext>
            </a:extLst>
          </p:cNvPr>
          <p:cNvSpPr txBox="1"/>
          <p:nvPr/>
        </p:nvSpPr>
        <p:spPr>
          <a:xfrm>
            <a:off x="8771141" y="190212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5596AB-8044-30B4-D36A-A2637520C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00" y="2688991"/>
            <a:ext cx="16200000" cy="63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C19C0-5A3D-DD52-85A4-DBF3B3C6E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8A7D369-5096-F540-0182-948C0E98228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4560298-FDB8-AA58-C684-92C46D1B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377A931-FFD1-3995-3D9A-E84A6E7D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D83E0-18B3-A2DE-357C-3CDF2F7A7BBC}"/>
              </a:ext>
            </a:extLst>
          </p:cNvPr>
          <p:cNvSpPr txBox="1"/>
          <p:nvPr/>
        </p:nvSpPr>
        <p:spPr>
          <a:xfrm>
            <a:off x="8771141" y="190212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70C220-F540-8F3F-7BE1-EF21FA2CA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054" y="1150257"/>
            <a:ext cx="10195692" cy="88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40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90</Words>
  <Application>Microsoft Office PowerPoint</Application>
  <PresentationFormat>사용자 지정</PresentationFormat>
  <Paragraphs>56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Pretendard ExtraBold</vt:lpstr>
      <vt:lpstr>Pretendard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류연우</dc:creator>
  <cp:lastModifiedBy>연우 류</cp:lastModifiedBy>
  <cp:revision>7</cp:revision>
  <dcterms:created xsi:type="dcterms:W3CDTF">2006-08-16T00:00:00Z</dcterms:created>
  <dcterms:modified xsi:type="dcterms:W3CDTF">2025-06-13T00:00:47Z</dcterms:modified>
</cp:coreProperties>
</file>